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8" r:id="rId3"/>
    <p:sldId id="280" r:id="rId4"/>
    <p:sldId id="285" r:id="rId5"/>
    <p:sldId id="286" r:id="rId6"/>
    <p:sldId id="287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73" d="100"/>
          <a:sy n="73" d="100"/>
        </p:scale>
        <p:origin x="-1296" y="12"/>
      </p:cViewPr>
      <p:guideLst>
        <p:guide orient="horz" pos="216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 algn="ctr">
              <a:defRPr sz="2400"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65" y="156845"/>
            <a:ext cx="8804275" cy="1443355"/>
          </a:xfrm>
        </p:spPr>
        <p:txBody>
          <a:bodyPr>
            <a:normAutofit fontScale="90000"/>
          </a:bodyPr>
          <a:p>
            <a:r>
              <a:rPr lang="en-IN" sz="4000" dirty="0" smtClean="0">
                <a:solidFill>
                  <a:srgbClr val="FF0000"/>
                </a:solidFill>
                <a:sym typeface="+mn-ea"/>
              </a:rPr>
              <a:t>ENERGY STORAGE IN FORM OF HYDROGEN </a:t>
            </a:r>
            <a:r>
              <a:rPr lang="en-IN" sz="4000" dirty="0" smtClean="0">
                <a:solidFill>
                  <a:srgbClr val="FF0000"/>
                </a:solidFill>
                <a:uFillTx/>
                <a:sym typeface="+mn-ea"/>
              </a:rPr>
              <a:t>AND </a:t>
            </a:r>
            <a:r>
              <a:rPr lang="en-IN" sz="4000" dirty="0" smtClean="0">
                <a:solidFill>
                  <a:srgbClr val="FF0000"/>
                </a:solidFill>
                <a:sym typeface="+mn-ea"/>
              </a:rPr>
              <a:t>USED FOR HYDROGEN GAS TURBINE</a:t>
            </a:r>
            <a:r>
              <a:rPr lang="en-IN" dirty="0" smtClean="0">
                <a:sym typeface="+mn-ea"/>
              </a:rPr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 </a:t>
            </a:r>
            <a:endParaRPr lang="en-IN" altLang="en-US"/>
          </a:p>
          <a:p>
            <a:endParaRPr lang="en-IN" altLang="en-US"/>
          </a:p>
        </p:txBody>
      </p:sp>
      <p:pic>
        <p:nvPicPr>
          <p:cNvPr id="5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-11430" y="1781810"/>
            <a:ext cx="9024620" cy="4535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IN" altLang="en-US"/>
              <a:t>HYDROGEN AS A FUEL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GAS TURBINE</a:t>
            </a:r>
            <a:endParaRPr lang="en-IN" altLang="en-US"/>
          </a:p>
        </p:txBody>
      </p:sp>
      <p:pic>
        <p:nvPicPr>
          <p:cNvPr id="6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1452245" y="2788920"/>
            <a:ext cx="6744335" cy="3806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IN" altLang="en-US"/>
              <a:t>TURBINE AND GENERATOLR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3924300" y="2924810"/>
            <a:ext cx="4717415" cy="236029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554990" y="2499360"/>
            <a:ext cx="3418205" cy="32467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IN" altLang="en-US"/>
              <a:t>HYDROGEN AS FUEL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HYDROGEN GAS STORAGE </a:t>
            </a:r>
            <a:endParaRPr lang="en-IN" altLang="en-US"/>
          </a:p>
        </p:txBody>
      </p:sp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671195" y="2138045"/>
            <a:ext cx="4576445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IN" altLang="en-US"/>
              <a:t>GAS TURBINE DRIVES GENERATOR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HYDROGEN GAS TURBINE</a:t>
            </a:r>
            <a:endParaRPr lang="en-IN" altLang="en-US"/>
          </a:p>
        </p:txBody>
      </p:sp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4261485" y="2501900"/>
            <a:ext cx="4496435" cy="348424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83515" y="2564130"/>
            <a:ext cx="4077970" cy="34220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IN" altLang="en-US"/>
              <a:t>Hydrogen Generator is used to store hydrogen gas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HHO Generator</a:t>
            </a:r>
            <a:endParaRPr lang="en-IN" altLang="en-US"/>
          </a:p>
        </p:txBody>
      </p:sp>
      <p:pic>
        <p:nvPicPr>
          <p:cNvPr id="1028" name="Picture 4" descr="China Hho Gas Generator Manufacturers ...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67585" y="2277110"/>
            <a:ext cx="3930015" cy="3930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WPS Presentation</Application>
  <PresentationFormat>On-screen Show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SimSun</vt:lpstr>
      <vt:lpstr>Wingdings</vt:lpstr>
      <vt:lpstr>Calibri</vt:lpstr>
      <vt:lpstr>Microsoft YaHei</vt:lpstr>
      <vt:lpstr>Arial Unicode MS</vt:lpstr>
      <vt:lpstr>Office Theme</vt:lpstr>
      <vt:lpstr>ENERGY STORAGE IN FORM OF HYDROGEN AND USED FOR HYDROGEN GAS TURBINE </vt:lpstr>
      <vt:lpstr>PowerPoint 演示文稿</vt:lpstr>
      <vt:lpstr>PowerPoint 演示文稿</vt:lpstr>
      <vt:lpstr>PowerPoint 演示文稿</vt:lpstr>
      <vt:lpstr>PowerPoint 演示文稿</vt:lpstr>
      <vt:lpstr>Hydrogen Generator is used to store hydrogen gas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STORAGE </dc:title>
  <dc:creator>Windows User</dc:creator>
  <cp:lastModifiedBy>Amol Bakane</cp:lastModifiedBy>
  <cp:revision>37</cp:revision>
  <dcterms:created xsi:type="dcterms:W3CDTF">2024-07-20T06:17:00Z</dcterms:created>
  <dcterms:modified xsi:type="dcterms:W3CDTF">2025-02-22T09:23:34Z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AA4B6CDB698F401996C7EE729929BEB5_13</vt:lpwstr>
  </property>
  <property fmtid="{D5CDD505-2E9C-101B-9397-08002B2CF9AE}" pid="3" name="KSOProductBuildVer">
    <vt:lpwstr>1033-12.2.0.19805</vt:lpwstr>
  </property>
</Properties>
</file>